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3" r:id="rId4"/>
    <p:sldId id="262" r:id="rId5"/>
    <p:sldId id="261" r:id="rId6"/>
    <p:sldId id="259" r:id="rId7"/>
    <p:sldId id="275" r:id="rId8"/>
    <p:sldId id="273" r:id="rId9"/>
    <p:sldId id="283" r:id="rId10"/>
    <p:sldId id="272" r:id="rId11"/>
    <p:sldId id="257" r:id="rId12"/>
    <p:sldId id="276" r:id="rId13"/>
    <p:sldId id="279" r:id="rId14"/>
    <p:sldId id="278" r:id="rId15"/>
    <p:sldId id="277" r:id="rId16"/>
    <p:sldId id="280" r:id="rId17"/>
    <p:sldId id="281" r:id="rId18"/>
    <p:sldId id="274" r:id="rId19"/>
    <p:sldId id="28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3" autoAdjust="0"/>
    <p:restoredTop sz="94660"/>
  </p:normalViewPr>
  <p:slideViewPr>
    <p:cSldViewPr snapToGrid="0">
      <p:cViewPr varScale="1">
        <p:scale>
          <a:sx n="61" d="100"/>
          <a:sy n="61" d="100"/>
        </p:scale>
        <p:origin x="9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9A16D-9614-4602-B74D-6AB2376660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E069DD-08E9-4CD6-8D71-B2C88B2875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4720E3-D0E9-48E0-9190-98A8DFBE0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8894F-C18E-479D-AD1A-C39128EDA94D}" type="datetimeFigureOut">
              <a:rPr lang="en-AU" smtClean="0"/>
              <a:t>2019/04/04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6D86FC-B7E2-4D85-895D-77833D3BA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A0A79-398F-4F0B-82DC-015C44E92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F7EAE-3FBC-4559-B9B4-9F663735A2D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2580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8780A-A688-4256-8555-714EF5F7F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8A8896-62E8-4D93-9C1A-2021A026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D20C5-9BC5-406F-8E30-66991E094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8894F-C18E-479D-AD1A-C39128EDA94D}" type="datetimeFigureOut">
              <a:rPr lang="en-AU" smtClean="0"/>
              <a:t>2019/04/04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7DC77-A087-42ED-8D7E-5AEA67D30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31F4B-5EBF-4D7C-944A-86F5AD41D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F7EAE-3FBC-4559-B9B4-9F663735A2D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1928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F884DC-F08C-47F6-8EC8-F446DE20F7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41FDE8-D541-46A7-9C32-BC8DBAA39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303F5-FCD8-4473-9B0C-F4AC58D9B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8894F-C18E-479D-AD1A-C39128EDA94D}" type="datetimeFigureOut">
              <a:rPr lang="en-AU" smtClean="0"/>
              <a:t>2019/04/04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2D515-3612-4ADB-8E47-C1BE0E5CB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036CC-273A-4374-BEFE-2A3FF7291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F7EAE-3FBC-4559-B9B4-9F663735A2D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9793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5BC77-5503-468A-8816-D6317F789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F3140-480D-4E35-999A-C20225585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19911-FEC1-43A3-B3CF-613E065A8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8894F-C18E-479D-AD1A-C39128EDA94D}" type="datetimeFigureOut">
              <a:rPr lang="en-AU" smtClean="0"/>
              <a:t>2019/04/04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35F099-498D-4E30-8A05-879343C44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CF414-CE6A-407C-A166-58D79E498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F7EAE-3FBC-4559-B9B4-9F663735A2D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47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B863-DB38-4EA6-BFCF-B2A00E4DC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A3A88-2CAF-42D8-9F11-E36AB4215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CF3283-7259-46EB-81BE-A9111117D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8894F-C18E-479D-AD1A-C39128EDA94D}" type="datetimeFigureOut">
              <a:rPr lang="en-AU" smtClean="0"/>
              <a:t>2019/04/04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C90A0-BF6C-4436-ACB5-78E0C7AC7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B36C5-EBB2-48C6-AF28-6FD325E06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F7EAE-3FBC-4559-B9B4-9F663735A2D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53414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129A9-80E9-49E9-B421-73077DC69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5582E-57C5-4E70-8AB5-BBCFB121B5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00E28D-D824-4AF5-AB81-9F928C11C0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BB79A0-8A5A-468C-8407-70D926819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8894F-C18E-479D-AD1A-C39128EDA94D}" type="datetimeFigureOut">
              <a:rPr lang="en-AU" smtClean="0"/>
              <a:t>2019/04/04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2E448B-570A-40F7-AFBC-69D1AA512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70C078-536F-4680-87AF-CBAF48FCA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F7EAE-3FBC-4559-B9B4-9F663735A2D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6018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56DE0-21A8-47E9-9F32-C21BACDB4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24A01-D7E9-4F2F-AC13-284744C7F2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82C054-5F8F-4F69-88B9-7A444DCA1C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548CC1-BE68-4C09-B9B6-E01BC7F647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C562E0-6BEF-403B-944B-E05AC3221E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73E9F2-E1FC-4FD9-A58F-A8E2FFC7B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8894F-C18E-479D-AD1A-C39128EDA94D}" type="datetimeFigureOut">
              <a:rPr lang="en-AU" smtClean="0"/>
              <a:t>2019/04/04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42E32-1239-4E31-AB11-E8FE74D65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760749-ACD1-4BCB-9FE0-F9DDD02E4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F7EAE-3FBC-4559-B9B4-9F663735A2D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7963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7AA68-7CAD-4C98-858C-BDA66551A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CA7F99-C7EF-400A-9CED-9E1B8C3F6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8894F-C18E-479D-AD1A-C39128EDA94D}" type="datetimeFigureOut">
              <a:rPr lang="en-AU" smtClean="0"/>
              <a:t>2019/04/04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B834EB-49E5-4F60-8948-EE9929753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FA7ED-DE47-4465-BFA8-5588D826F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F7EAE-3FBC-4559-B9B4-9F663735A2D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021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8DBC0D-9301-4BBF-BD9B-1B5A02A6A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8894F-C18E-479D-AD1A-C39128EDA94D}" type="datetimeFigureOut">
              <a:rPr lang="en-AU" smtClean="0"/>
              <a:t>2019/04/04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B156AC-A529-4900-B4EB-B8D31D255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91EFE-BA07-4A46-8CAF-C13F7100F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F7EAE-3FBC-4559-B9B4-9F663735A2D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4980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B1454-CFCE-4C4E-86D4-C2E4096BD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2CB76-708F-4E57-BA18-E95DD224C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A2810-A6C7-47C9-8DD3-02C9A6CFA1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312EB7-8355-49B7-9F0E-B15EB2404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8894F-C18E-479D-AD1A-C39128EDA94D}" type="datetimeFigureOut">
              <a:rPr lang="en-AU" smtClean="0"/>
              <a:t>2019/04/04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DAC1B-80C0-43EE-9455-DB5953245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5BC3EE-7009-449B-A430-AA36F9491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F7EAE-3FBC-4559-B9B4-9F663735A2D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42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ED009-FE9F-438B-8A34-156C53BB2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181CEC-658E-46D3-9EE9-8983DB36B9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FB2177-1BA0-40B7-9744-034198156C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F2841C-3A94-49A2-A61E-3F684F46C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8894F-C18E-479D-AD1A-C39128EDA94D}" type="datetimeFigureOut">
              <a:rPr lang="en-AU" smtClean="0"/>
              <a:t>2019/04/04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4AECF-DB60-4A3A-94E1-4324FF67C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243C5A-8132-4142-95B7-C2E963205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F7EAE-3FBC-4559-B9B4-9F663735A2D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6920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14B868-943F-4A5C-9531-2F67E7DA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16C90E-E5D9-4D0D-B37E-5ECB3FF23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DABB8-24A5-4F27-B7CC-01C3682B3D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8894F-C18E-479D-AD1A-C39128EDA94D}" type="datetimeFigureOut">
              <a:rPr lang="en-AU" smtClean="0"/>
              <a:t>2019/04/04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42165-20E5-4667-9F6B-603707C258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47A4B-7ED9-49A0-B668-E9735DA24F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F7EAE-3FBC-4559-B9B4-9F663735A2D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9466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3DF98-CCA1-439D-B542-17C496AB7A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SEM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0CE4F4-D190-493E-9B14-151C555908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Lecture 6</a:t>
            </a:r>
          </a:p>
        </p:txBody>
      </p:sp>
    </p:spTree>
    <p:extLst>
      <p:ext uri="{BB962C8B-B14F-4D97-AF65-F5344CB8AC3E}">
        <p14:creationId xmlns:p14="http://schemas.microsoft.com/office/powerpoint/2010/main" val="3979194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7067EB5-C556-469A-BF33-976ED99E7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2490" y="1825625"/>
            <a:ext cx="9627020" cy="4351338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35CAD0E-C11E-4221-9768-BE52793F3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Todays wonderful very fun (management psychology) data</a:t>
            </a:r>
          </a:p>
        </p:txBody>
      </p:sp>
    </p:spTree>
    <p:extLst>
      <p:ext uri="{BB962C8B-B14F-4D97-AF65-F5344CB8AC3E}">
        <p14:creationId xmlns:p14="http://schemas.microsoft.com/office/powerpoint/2010/main" val="3048909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>
            <a:extLst>
              <a:ext uri="{FF2B5EF4-FFF2-40B4-BE49-F238E27FC236}">
                <a16:creationId xmlns:a16="http://schemas.microsoft.com/office/drawing/2014/main" id="{2BF61BAD-88A0-42A3-A59C-A9017CBD0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AU" dirty="0"/>
              <a:t>Todays wonderful very fun (management psychology)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87A347-0B0D-4A1B-9003-271817CAD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29" y="2450041"/>
            <a:ext cx="36928490" cy="19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95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4742C49-7A80-4387-95A2-1D0F07428D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585" y="2002529"/>
            <a:ext cx="8756830" cy="321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2BF61BAD-88A0-42A3-A59C-A9017CBD0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AU" dirty="0"/>
              <a:t>Todays wonderful very fun (management psychology) model</a:t>
            </a:r>
          </a:p>
        </p:txBody>
      </p:sp>
    </p:spTree>
    <p:extLst>
      <p:ext uri="{BB962C8B-B14F-4D97-AF65-F5344CB8AC3E}">
        <p14:creationId xmlns:p14="http://schemas.microsoft.com/office/powerpoint/2010/main" val="3745386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4742C49-7A80-4387-95A2-1D0F07428D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585" y="2002529"/>
            <a:ext cx="8756830" cy="321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2BF61BAD-88A0-42A3-A59C-A9017CBD0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AU" dirty="0"/>
              <a:t>What does our very fun (management psychology) model actually mean?</a:t>
            </a:r>
          </a:p>
        </p:txBody>
      </p:sp>
    </p:spTree>
    <p:extLst>
      <p:ext uri="{BB962C8B-B14F-4D97-AF65-F5344CB8AC3E}">
        <p14:creationId xmlns:p14="http://schemas.microsoft.com/office/powerpoint/2010/main" val="3837548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Office Space Work GIF">
            <a:extLst>
              <a:ext uri="{FF2B5EF4-FFF2-40B4-BE49-F238E27FC236}">
                <a16:creationId xmlns:a16="http://schemas.microsoft.com/office/drawing/2014/main" id="{AF9A8DB2-74C5-4939-9EE8-B874AE5B06D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2BF61BAD-88A0-42A3-A59C-A9017CBD0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AU" sz="4000" dirty="0">
                <a:solidFill>
                  <a:schemeClr val="bg1"/>
                </a:solidFill>
              </a:rPr>
              <a:t>If you could go ahead and run the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2B63B0-DB8E-477E-86AF-DD2931B67116}"/>
              </a:ext>
            </a:extLst>
          </p:cNvPr>
          <p:cNvSpPr/>
          <p:nvPr/>
        </p:nvSpPr>
        <p:spPr>
          <a:xfrm>
            <a:off x="3030546" y="5934670"/>
            <a:ext cx="58261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5400" dirty="0">
                <a:solidFill>
                  <a:schemeClr val="bg1"/>
                </a:solidFill>
              </a:rPr>
              <a:t>That would be great</a:t>
            </a:r>
            <a:endParaRPr lang="en-AU" sz="5400" dirty="0"/>
          </a:p>
        </p:txBody>
      </p:sp>
    </p:spTree>
    <p:extLst>
      <p:ext uri="{BB962C8B-B14F-4D97-AF65-F5344CB8AC3E}">
        <p14:creationId xmlns:p14="http://schemas.microsoft.com/office/powerpoint/2010/main" val="1779215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A0E85-0E6D-41B2-91B5-877DC450C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BD91EF-22C1-4479-9D6F-5CA573F80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175" y="1690688"/>
            <a:ext cx="9523650" cy="453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20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01C56-6F1B-4FBC-A957-F0467BFDF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Check assumptions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126AEAD-C6FD-4B71-B015-0D6B2CB6B347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452" y="1825625"/>
            <a:ext cx="724709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532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01C56-6F1B-4FBC-A957-F0467BFDF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Check model fit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E6FE6E8-E30F-4984-9B60-7534BA679890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046" y="1825625"/>
            <a:ext cx="751390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423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>
            <a:extLst>
              <a:ext uri="{FF2B5EF4-FFF2-40B4-BE49-F238E27FC236}">
                <a16:creationId xmlns:a16="http://schemas.microsoft.com/office/drawing/2014/main" id="{2BF61BAD-88A0-42A3-A59C-A9017CBD0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AU" dirty="0"/>
              <a:t>Interpret your model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1D9E7D-C090-4B54-AD03-FF6A080C5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2E2414-457C-47D2-A7B1-AC08CED38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175" y="1690688"/>
            <a:ext cx="9523650" cy="453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664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>
            <a:extLst>
              <a:ext uri="{FF2B5EF4-FFF2-40B4-BE49-F238E27FC236}">
                <a16:creationId xmlns:a16="http://schemas.microsoft.com/office/drawing/2014/main" id="{2BF61BAD-88A0-42A3-A59C-A9017CBD0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AU" dirty="0"/>
              <a:t>Interpret your model</a:t>
            </a:r>
          </a:p>
        </p:txBody>
      </p:sp>
      <p:pic>
        <p:nvPicPr>
          <p:cNvPr id="9" name="Content Placeholder 8" descr="Image result for corellian corvette">
            <a:extLst>
              <a:ext uri="{FF2B5EF4-FFF2-40B4-BE49-F238E27FC236}">
                <a16:creationId xmlns:a16="http://schemas.microsoft.com/office/drawing/2014/main" id="{2CDACD2E-8FCD-4A66-8384-EE468A8C99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450" y="1825625"/>
            <a:ext cx="905909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35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18EE4-0F76-4E03-9378-9DE518EB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are we going to do today?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FE1B3-76F3-42AB-9CBD-35AEFBDB3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quick summary of what you will do today is:</a:t>
            </a:r>
          </a:p>
          <a:p>
            <a:r>
              <a:rPr lang="en-US" dirty="0"/>
              <a:t>Open Amos.</a:t>
            </a:r>
          </a:p>
          <a:p>
            <a:r>
              <a:rPr lang="en-US" dirty="0"/>
              <a:t>Open your Amos model.</a:t>
            </a:r>
          </a:p>
          <a:p>
            <a:r>
              <a:rPr lang="en-US" dirty="0"/>
              <a:t>Run your model.</a:t>
            </a:r>
          </a:p>
          <a:p>
            <a:r>
              <a:rPr lang="en-US" dirty="0"/>
              <a:t>Interpret the model output.</a:t>
            </a:r>
          </a:p>
        </p:txBody>
      </p:sp>
    </p:spTree>
    <p:extLst>
      <p:ext uri="{BB962C8B-B14F-4D97-AF65-F5344CB8AC3E}">
        <p14:creationId xmlns:p14="http://schemas.microsoft.com/office/powerpoint/2010/main" val="197459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26E9C-4712-4700-B084-8E6F02574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Download zip file from LMS</a:t>
            </a:r>
          </a:p>
        </p:txBody>
      </p:sp>
      <p:pic>
        <p:nvPicPr>
          <p:cNvPr id="8" name="Content Placeholder 2">
            <a:extLst>
              <a:ext uri="{FF2B5EF4-FFF2-40B4-BE49-F238E27FC236}">
                <a16:creationId xmlns:a16="http://schemas.microsoft.com/office/drawing/2014/main" id="{0E5B0AD0-3609-4AC0-BF38-1824A02E1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5195" y="1825625"/>
            <a:ext cx="8561610" cy="43513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AA1F0E1-66E7-4F36-8991-D4476D8431D7}"/>
              </a:ext>
            </a:extLst>
          </p:cNvPr>
          <p:cNvSpPr/>
          <p:nvPr/>
        </p:nvSpPr>
        <p:spPr>
          <a:xfrm>
            <a:off x="2421017" y="5361384"/>
            <a:ext cx="2004413" cy="1877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0789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26E9C-4712-4700-B084-8E6F02574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Download zip file from LMS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7A17CF0-C525-4AC0-AEC5-D2F5EB94BC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514" y="1987577"/>
            <a:ext cx="10515600" cy="37661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293B465-7409-4BDC-839E-242B2426A0E3}"/>
              </a:ext>
            </a:extLst>
          </p:cNvPr>
          <p:cNvSpPr/>
          <p:nvPr/>
        </p:nvSpPr>
        <p:spPr>
          <a:xfrm>
            <a:off x="1783855" y="4048150"/>
            <a:ext cx="2004413" cy="1877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4572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sitepandawhalecom GIF">
            <a:extLst>
              <a:ext uri="{FF2B5EF4-FFF2-40B4-BE49-F238E27FC236}">
                <a16:creationId xmlns:a16="http://schemas.microsoft.com/office/drawing/2014/main" id="{CE90CCA2-5F6B-4D07-9441-D5E4A75C6D2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6537"/>
            <a:ext cx="12055934" cy="678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3BC481-AFBC-4760-90F8-8FA0E3D7A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2774" y="239725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Unzip</a:t>
            </a:r>
          </a:p>
        </p:txBody>
      </p:sp>
    </p:spTree>
    <p:extLst>
      <p:ext uri="{BB962C8B-B14F-4D97-AF65-F5344CB8AC3E}">
        <p14:creationId xmlns:p14="http://schemas.microsoft.com/office/powerpoint/2010/main" val="1096395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mad max vroom GIF">
            <a:extLst>
              <a:ext uri="{FF2B5EF4-FFF2-40B4-BE49-F238E27FC236}">
                <a16:creationId xmlns:a16="http://schemas.microsoft.com/office/drawing/2014/main" id="{088F407E-497A-4DFC-A764-AA15A209269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027" y="611709"/>
            <a:ext cx="10025945" cy="563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8C09F4-9EB6-4D2A-8F1C-AD82DD593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4732351"/>
            <a:ext cx="10515600" cy="1325563"/>
          </a:xfrm>
        </p:spPr>
        <p:txBody>
          <a:bodyPr>
            <a:normAutofit/>
          </a:bodyPr>
          <a:lstStyle/>
          <a:p>
            <a:r>
              <a:rPr lang="en-AU" sz="6600" dirty="0">
                <a:solidFill>
                  <a:schemeClr val="bg1"/>
                </a:solidFill>
              </a:rPr>
              <a:t>Open that doc in Chrome </a:t>
            </a:r>
          </a:p>
        </p:txBody>
      </p:sp>
    </p:spTree>
    <p:extLst>
      <p:ext uri="{BB962C8B-B14F-4D97-AF65-F5344CB8AC3E}">
        <p14:creationId xmlns:p14="http://schemas.microsoft.com/office/powerpoint/2010/main" val="2533928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0140E-4373-4708-BF75-805732FCF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4FCF06-2174-4260-9E8C-3F24DE4EBC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5314" y="1825625"/>
            <a:ext cx="588137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02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35CAD0E-C11E-4221-9768-BE52793F3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Todays wonderful very fun (management psychology)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D5F27C-8208-4358-BAFB-36A33B8F63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430" y="2280060"/>
            <a:ext cx="10662136" cy="248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08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35CAD0E-C11E-4221-9768-BE52793F3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Todays wonderful very fun (management psychology) data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77589E4-8A29-4354-9D64-8EBF3F0CAA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202" y="1704307"/>
            <a:ext cx="7842224" cy="413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30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137</Words>
  <Application>Microsoft Office PowerPoint</Application>
  <PresentationFormat>Widescreen</PresentationFormat>
  <Paragraphs>24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SEM</vt:lpstr>
      <vt:lpstr>What are we going to do today? </vt:lpstr>
      <vt:lpstr>Download zip file from LMS</vt:lpstr>
      <vt:lpstr>Download zip file from LMS</vt:lpstr>
      <vt:lpstr>Unzip</vt:lpstr>
      <vt:lpstr>Open that doc in Chrome </vt:lpstr>
      <vt:lpstr>PowerPoint Presentation</vt:lpstr>
      <vt:lpstr>Todays wonderful very fun (management psychology) data</vt:lpstr>
      <vt:lpstr>Todays wonderful very fun (management psychology) data</vt:lpstr>
      <vt:lpstr>Todays wonderful very fun (management psychology) data</vt:lpstr>
      <vt:lpstr>Todays wonderful very fun (management psychology) model</vt:lpstr>
      <vt:lpstr>Todays wonderful very fun (management psychology) model</vt:lpstr>
      <vt:lpstr>What does our very fun (management psychology) model actually mean?</vt:lpstr>
      <vt:lpstr>If you could go ahead and run the model</vt:lpstr>
      <vt:lpstr>PowerPoint Presentation</vt:lpstr>
      <vt:lpstr>Check assumptions</vt:lpstr>
      <vt:lpstr>Check model fit</vt:lpstr>
      <vt:lpstr>Interpret your model</vt:lpstr>
      <vt:lpstr>Interpret your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CFA &amp; SEM</dc:title>
  <dc:creator>fsingletonthorn</dc:creator>
  <cp:lastModifiedBy>fsingletonthorn</cp:lastModifiedBy>
  <cp:revision>16</cp:revision>
  <dcterms:created xsi:type="dcterms:W3CDTF">2019-03-27T22:07:34Z</dcterms:created>
  <dcterms:modified xsi:type="dcterms:W3CDTF">2019-04-03T23:38:20Z</dcterms:modified>
</cp:coreProperties>
</file>